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8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10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04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94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1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3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61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76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87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78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EA9F-9974-422A-889A-A0CB81833739}" type="datetimeFigureOut">
              <a:rPr lang="es-MX" smtClean="0"/>
              <a:t>16/03/2023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BD2B-B2F2-4480-A7B1-A72736694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47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BD74A-E02A-0A9F-E16B-B23B7E7C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197" y="317241"/>
            <a:ext cx="6535639" cy="54562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Organigrama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y cargos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68EE1BEE-19E6-F2DE-0D38-7B7B97C5E62D}"/>
              </a:ext>
            </a:extLst>
          </p:cNvPr>
          <p:cNvGrpSpPr/>
          <p:nvPr/>
        </p:nvGrpSpPr>
        <p:grpSpPr>
          <a:xfrm>
            <a:off x="1583789" y="980729"/>
            <a:ext cx="5940539" cy="4917163"/>
            <a:chOff x="1583789" y="1123851"/>
            <a:chExt cx="5976417" cy="6242293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82EAB6C0-1284-1CD8-17BD-69EDCFD054A3}"/>
                </a:ext>
              </a:extLst>
            </p:cNvPr>
            <p:cNvSpPr/>
            <p:nvPr/>
          </p:nvSpPr>
          <p:spPr>
            <a:xfrm>
              <a:off x="4493012" y="1941754"/>
              <a:ext cx="2119368" cy="17630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72192"/>
                  </a:lnTo>
                  <a:lnTo>
                    <a:pt x="2119368" y="1572192"/>
                  </a:lnTo>
                  <a:lnTo>
                    <a:pt x="2119368" y="176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D55F6B02-65B1-31F1-4AD9-B95048ECF8F5}"/>
                </a:ext>
              </a:extLst>
            </p:cNvPr>
            <p:cNvSpPr/>
            <p:nvPr/>
          </p:nvSpPr>
          <p:spPr>
            <a:xfrm>
              <a:off x="4447292" y="5603110"/>
              <a:ext cx="91440" cy="17630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8C9DE78C-4940-F8FB-6593-74EF2F669436}"/>
                </a:ext>
              </a:extLst>
            </p:cNvPr>
            <p:cNvSpPr/>
            <p:nvPr/>
          </p:nvSpPr>
          <p:spPr>
            <a:xfrm>
              <a:off x="2373643" y="1941754"/>
              <a:ext cx="2119368" cy="176303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19368" y="0"/>
                  </a:moveTo>
                  <a:lnTo>
                    <a:pt x="2119368" y="1572192"/>
                  </a:lnTo>
                  <a:lnTo>
                    <a:pt x="0" y="1572192"/>
                  </a:lnTo>
                  <a:lnTo>
                    <a:pt x="0" y="176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3FE966DA-1E1F-0542-1042-9261CC9307DA}"/>
                </a:ext>
              </a:extLst>
            </p:cNvPr>
            <p:cNvSpPr/>
            <p:nvPr/>
          </p:nvSpPr>
          <p:spPr>
            <a:xfrm>
              <a:off x="3703157" y="1123851"/>
              <a:ext cx="1579709" cy="817903"/>
            </a:xfrm>
            <a:custGeom>
              <a:avLst/>
              <a:gdLst>
                <a:gd name="connsiteX0" fmla="*/ 0 w 1579709"/>
                <a:gd name="connsiteY0" fmla="*/ 0 h 817903"/>
                <a:gd name="connsiteX1" fmla="*/ 1579709 w 1579709"/>
                <a:gd name="connsiteY1" fmla="*/ 0 h 817903"/>
                <a:gd name="connsiteX2" fmla="*/ 1579709 w 1579709"/>
                <a:gd name="connsiteY2" fmla="*/ 817903 h 817903"/>
                <a:gd name="connsiteX3" fmla="*/ 0 w 1579709"/>
                <a:gd name="connsiteY3" fmla="*/ 817903 h 817903"/>
                <a:gd name="connsiteX4" fmla="*/ 0 w 1579709"/>
                <a:gd name="connsiteY4" fmla="*/ 0 h 8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709" h="817903">
                  <a:moveTo>
                    <a:pt x="0" y="0"/>
                  </a:moveTo>
                  <a:lnTo>
                    <a:pt x="1579709" y="0"/>
                  </a:lnTo>
                  <a:lnTo>
                    <a:pt x="1579709" y="817903"/>
                  </a:lnTo>
                  <a:lnTo>
                    <a:pt x="0" y="8179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1541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Dr. Ricardo Olivares Sánchez</a:t>
              </a:r>
              <a:endParaRPr lang="es-MX" sz="1400" kern="1200" dirty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9293D212-770B-1282-9D4B-02DCB5B3EC46}"/>
                </a:ext>
              </a:extLst>
            </p:cNvPr>
            <p:cNvSpPr/>
            <p:nvPr/>
          </p:nvSpPr>
          <p:spPr>
            <a:xfrm>
              <a:off x="4019099" y="1759998"/>
              <a:ext cx="1421738" cy="272633"/>
            </a:xfrm>
            <a:custGeom>
              <a:avLst/>
              <a:gdLst>
                <a:gd name="connsiteX0" fmla="*/ 0 w 1421738"/>
                <a:gd name="connsiteY0" fmla="*/ 0 h 272634"/>
                <a:gd name="connsiteX1" fmla="*/ 1421738 w 1421738"/>
                <a:gd name="connsiteY1" fmla="*/ 0 h 272634"/>
                <a:gd name="connsiteX2" fmla="*/ 1421738 w 1421738"/>
                <a:gd name="connsiteY2" fmla="*/ 272634 h 272634"/>
                <a:gd name="connsiteX3" fmla="*/ 0 w 1421738"/>
                <a:gd name="connsiteY3" fmla="*/ 272634 h 272634"/>
                <a:gd name="connsiteX4" fmla="*/ 0 w 1421738"/>
                <a:gd name="connsiteY4" fmla="*/ 0 h 272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738" h="272634">
                  <a:moveTo>
                    <a:pt x="0" y="0"/>
                  </a:moveTo>
                  <a:lnTo>
                    <a:pt x="1421738" y="0"/>
                  </a:lnTo>
                  <a:lnTo>
                    <a:pt x="1421738" y="272634"/>
                  </a:lnTo>
                  <a:lnTo>
                    <a:pt x="0" y="2726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marL="0" lvl="0" indent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100" kern="1200" dirty="0"/>
                <a:t>Presidente del Comité</a:t>
              </a:r>
              <a:endParaRPr lang="es-MX" sz="1100" kern="1200" dirty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65998EFC-E0BA-B249-84E1-970E265B2A68}"/>
                </a:ext>
              </a:extLst>
            </p:cNvPr>
            <p:cNvSpPr/>
            <p:nvPr/>
          </p:nvSpPr>
          <p:spPr>
            <a:xfrm>
              <a:off x="1583789" y="3477384"/>
              <a:ext cx="1579709" cy="817903"/>
            </a:xfrm>
            <a:custGeom>
              <a:avLst/>
              <a:gdLst>
                <a:gd name="connsiteX0" fmla="*/ 0 w 1579709"/>
                <a:gd name="connsiteY0" fmla="*/ 0 h 817903"/>
                <a:gd name="connsiteX1" fmla="*/ 1579709 w 1579709"/>
                <a:gd name="connsiteY1" fmla="*/ 0 h 817903"/>
                <a:gd name="connsiteX2" fmla="*/ 1579709 w 1579709"/>
                <a:gd name="connsiteY2" fmla="*/ 817903 h 817903"/>
                <a:gd name="connsiteX3" fmla="*/ 0 w 1579709"/>
                <a:gd name="connsiteY3" fmla="*/ 817903 h 817903"/>
                <a:gd name="connsiteX4" fmla="*/ 0 w 1579709"/>
                <a:gd name="connsiteY4" fmla="*/ 0 h 8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709" h="817903">
                  <a:moveTo>
                    <a:pt x="0" y="0"/>
                  </a:moveTo>
                  <a:lnTo>
                    <a:pt x="1579709" y="0"/>
                  </a:lnTo>
                  <a:lnTo>
                    <a:pt x="1579709" y="817903"/>
                  </a:lnTo>
                  <a:lnTo>
                    <a:pt x="0" y="8179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1541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Lic. Paola Jimena Rodríguez del Río</a:t>
              </a:r>
              <a:endParaRPr lang="es-MX" sz="1400" kern="1200" dirty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CCD72576-B1FB-B139-C4B5-00FB36590AE5}"/>
                </a:ext>
              </a:extLst>
            </p:cNvPr>
            <p:cNvSpPr/>
            <p:nvPr/>
          </p:nvSpPr>
          <p:spPr>
            <a:xfrm>
              <a:off x="1899730" y="4113530"/>
              <a:ext cx="1421738" cy="272633"/>
            </a:xfrm>
            <a:custGeom>
              <a:avLst/>
              <a:gdLst>
                <a:gd name="connsiteX0" fmla="*/ 0 w 1421738"/>
                <a:gd name="connsiteY0" fmla="*/ 0 h 272634"/>
                <a:gd name="connsiteX1" fmla="*/ 1421738 w 1421738"/>
                <a:gd name="connsiteY1" fmla="*/ 0 h 272634"/>
                <a:gd name="connsiteX2" fmla="*/ 1421738 w 1421738"/>
                <a:gd name="connsiteY2" fmla="*/ 272634 h 272634"/>
                <a:gd name="connsiteX3" fmla="*/ 0 w 1421738"/>
                <a:gd name="connsiteY3" fmla="*/ 272634 h 272634"/>
                <a:gd name="connsiteX4" fmla="*/ 0 w 1421738"/>
                <a:gd name="connsiteY4" fmla="*/ 0 h 272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738" h="272634">
                  <a:moveTo>
                    <a:pt x="0" y="0"/>
                  </a:moveTo>
                  <a:lnTo>
                    <a:pt x="1421738" y="0"/>
                  </a:lnTo>
                  <a:lnTo>
                    <a:pt x="1421738" y="272634"/>
                  </a:lnTo>
                  <a:lnTo>
                    <a:pt x="0" y="2726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8890" rIns="3556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kern="1200" dirty="0"/>
                <a:t>Secretaria Técnica</a:t>
              </a:r>
              <a:endParaRPr lang="es-MX" sz="1200" kern="1200" dirty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9BC1722B-2BF6-5594-B6BE-BAE3E628AE62}"/>
                </a:ext>
              </a:extLst>
            </p:cNvPr>
            <p:cNvSpPr/>
            <p:nvPr/>
          </p:nvSpPr>
          <p:spPr>
            <a:xfrm>
              <a:off x="3703157" y="3477384"/>
              <a:ext cx="1579709" cy="817903"/>
            </a:xfrm>
            <a:custGeom>
              <a:avLst/>
              <a:gdLst>
                <a:gd name="connsiteX0" fmla="*/ 0 w 1579709"/>
                <a:gd name="connsiteY0" fmla="*/ 0 h 817903"/>
                <a:gd name="connsiteX1" fmla="*/ 1579709 w 1579709"/>
                <a:gd name="connsiteY1" fmla="*/ 0 h 817903"/>
                <a:gd name="connsiteX2" fmla="*/ 1579709 w 1579709"/>
                <a:gd name="connsiteY2" fmla="*/ 817903 h 817903"/>
                <a:gd name="connsiteX3" fmla="*/ 0 w 1579709"/>
                <a:gd name="connsiteY3" fmla="*/ 817903 h 817903"/>
                <a:gd name="connsiteX4" fmla="*/ 0 w 1579709"/>
                <a:gd name="connsiteY4" fmla="*/ 0 h 8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709" h="817903">
                  <a:moveTo>
                    <a:pt x="0" y="0"/>
                  </a:moveTo>
                  <a:lnTo>
                    <a:pt x="1579709" y="0"/>
                  </a:lnTo>
                  <a:lnTo>
                    <a:pt x="1579709" y="817903"/>
                  </a:lnTo>
                  <a:lnTo>
                    <a:pt x="0" y="8179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1541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Dr. Fidel Saucedo Ramírez</a:t>
              </a:r>
              <a:endParaRPr lang="es-MX" sz="1400" kern="1200" dirty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3D9F97F6-27DE-D6BA-104A-663A4CB05048}"/>
                </a:ext>
              </a:extLst>
            </p:cNvPr>
            <p:cNvSpPr/>
            <p:nvPr/>
          </p:nvSpPr>
          <p:spPr>
            <a:xfrm>
              <a:off x="4019099" y="4113530"/>
              <a:ext cx="1421738" cy="272633"/>
            </a:xfrm>
            <a:custGeom>
              <a:avLst/>
              <a:gdLst>
                <a:gd name="connsiteX0" fmla="*/ 0 w 1421738"/>
                <a:gd name="connsiteY0" fmla="*/ 0 h 272634"/>
                <a:gd name="connsiteX1" fmla="*/ 1421738 w 1421738"/>
                <a:gd name="connsiteY1" fmla="*/ 0 h 272634"/>
                <a:gd name="connsiteX2" fmla="*/ 1421738 w 1421738"/>
                <a:gd name="connsiteY2" fmla="*/ 272634 h 272634"/>
                <a:gd name="connsiteX3" fmla="*/ 0 w 1421738"/>
                <a:gd name="connsiteY3" fmla="*/ 272634 h 272634"/>
                <a:gd name="connsiteX4" fmla="*/ 0 w 1421738"/>
                <a:gd name="connsiteY4" fmla="*/ 0 h 272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738" h="272634">
                  <a:moveTo>
                    <a:pt x="0" y="0"/>
                  </a:moveTo>
                  <a:lnTo>
                    <a:pt x="1421738" y="0"/>
                  </a:lnTo>
                  <a:lnTo>
                    <a:pt x="1421738" y="272634"/>
                  </a:lnTo>
                  <a:lnTo>
                    <a:pt x="0" y="2726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80" tIns="10795" rIns="43180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kern="1200" dirty="0"/>
                <a:t>Enlace</a:t>
              </a:r>
              <a:endParaRPr lang="es-MX" sz="1200" kern="1200" dirty="0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8A0BE9D3-DC4A-62B5-0AB1-20A9D541F2F3}"/>
                </a:ext>
              </a:extLst>
            </p:cNvPr>
            <p:cNvSpPr/>
            <p:nvPr/>
          </p:nvSpPr>
          <p:spPr>
            <a:xfrm>
              <a:off x="5822526" y="3477384"/>
              <a:ext cx="1579709" cy="817903"/>
            </a:xfrm>
            <a:custGeom>
              <a:avLst/>
              <a:gdLst>
                <a:gd name="connsiteX0" fmla="*/ 0 w 1579709"/>
                <a:gd name="connsiteY0" fmla="*/ 0 h 817903"/>
                <a:gd name="connsiteX1" fmla="*/ 1579709 w 1579709"/>
                <a:gd name="connsiteY1" fmla="*/ 0 h 817903"/>
                <a:gd name="connsiteX2" fmla="*/ 1579709 w 1579709"/>
                <a:gd name="connsiteY2" fmla="*/ 817903 h 817903"/>
                <a:gd name="connsiteX3" fmla="*/ 0 w 1579709"/>
                <a:gd name="connsiteY3" fmla="*/ 817903 h 817903"/>
                <a:gd name="connsiteX4" fmla="*/ 0 w 1579709"/>
                <a:gd name="connsiteY4" fmla="*/ 0 h 8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709" h="817903">
                  <a:moveTo>
                    <a:pt x="0" y="0"/>
                  </a:moveTo>
                  <a:lnTo>
                    <a:pt x="1579709" y="0"/>
                  </a:lnTo>
                  <a:lnTo>
                    <a:pt x="1579709" y="817903"/>
                  </a:lnTo>
                  <a:lnTo>
                    <a:pt x="0" y="8179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1541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L.I. María Concepción Dávila Mota</a:t>
              </a:r>
              <a:endParaRPr lang="es-MX" sz="1400" kern="1200" dirty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B56FB13-89A8-975A-E090-1FF59BB19697}"/>
                </a:ext>
              </a:extLst>
            </p:cNvPr>
            <p:cNvSpPr/>
            <p:nvPr/>
          </p:nvSpPr>
          <p:spPr>
            <a:xfrm>
              <a:off x="6138468" y="4113530"/>
              <a:ext cx="1421738" cy="272633"/>
            </a:xfrm>
            <a:custGeom>
              <a:avLst/>
              <a:gdLst>
                <a:gd name="connsiteX0" fmla="*/ 0 w 1421738"/>
                <a:gd name="connsiteY0" fmla="*/ 0 h 272634"/>
                <a:gd name="connsiteX1" fmla="*/ 1421738 w 1421738"/>
                <a:gd name="connsiteY1" fmla="*/ 0 h 272634"/>
                <a:gd name="connsiteX2" fmla="*/ 1421738 w 1421738"/>
                <a:gd name="connsiteY2" fmla="*/ 272634 h 272634"/>
                <a:gd name="connsiteX3" fmla="*/ 0 w 1421738"/>
                <a:gd name="connsiteY3" fmla="*/ 272634 h 272634"/>
                <a:gd name="connsiteX4" fmla="*/ 0 w 1421738"/>
                <a:gd name="connsiteY4" fmla="*/ 0 h 272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738" h="272634">
                  <a:moveTo>
                    <a:pt x="0" y="0"/>
                  </a:moveTo>
                  <a:lnTo>
                    <a:pt x="1421738" y="0"/>
                  </a:lnTo>
                  <a:lnTo>
                    <a:pt x="1421738" y="272634"/>
                  </a:lnTo>
                  <a:lnTo>
                    <a:pt x="0" y="2726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020" tIns="8255" rIns="33020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kern="1200" dirty="0"/>
                <a:t>Secretaria Ejecutiva</a:t>
              </a:r>
              <a:endParaRPr lang="es-MX" sz="1200" kern="1200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E46FFC70-3E41-AE50-C4FE-883F4749E9BB}"/>
                </a:ext>
              </a:extLst>
            </p:cNvPr>
            <p:cNvSpPr/>
            <p:nvPr/>
          </p:nvSpPr>
          <p:spPr>
            <a:xfrm>
              <a:off x="3698416" y="2304195"/>
              <a:ext cx="1579709" cy="817903"/>
            </a:xfrm>
            <a:custGeom>
              <a:avLst/>
              <a:gdLst>
                <a:gd name="connsiteX0" fmla="*/ 0 w 1579709"/>
                <a:gd name="connsiteY0" fmla="*/ 0 h 817903"/>
                <a:gd name="connsiteX1" fmla="*/ 1579709 w 1579709"/>
                <a:gd name="connsiteY1" fmla="*/ 0 h 817903"/>
                <a:gd name="connsiteX2" fmla="*/ 1579709 w 1579709"/>
                <a:gd name="connsiteY2" fmla="*/ 817903 h 817903"/>
                <a:gd name="connsiteX3" fmla="*/ 0 w 1579709"/>
                <a:gd name="connsiteY3" fmla="*/ 817903 h 817903"/>
                <a:gd name="connsiteX4" fmla="*/ 0 w 1579709"/>
                <a:gd name="connsiteY4" fmla="*/ 0 h 8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709" h="817903">
                  <a:moveTo>
                    <a:pt x="0" y="0"/>
                  </a:moveTo>
                  <a:lnTo>
                    <a:pt x="1579709" y="0"/>
                  </a:lnTo>
                  <a:lnTo>
                    <a:pt x="1579709" y="817903"/>
                  </a:lnTo>
                  <a:lnTo>
                    <a:pt x="0" y="8179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1541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Lic. Jorge Chávez López</a:t>
              </a:r>
              <a:endParaRPr lang="es-MX" sz="1400" kern="1200" dirty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7A98BD87-EBD9-DEE8-27A0-B898F9A40E48}"/>
                </a:ext>
              </a:extLst>
            </p:cNvPr>
            <p:cNvSpPr/>
            <p:nvPr/>
          </p:nvSpPr>
          <p:spPr>
            <a:xfrm>
              <a:off x="4014358" y="2940342"/>
              <a:ext cx="1421738" cy="272633"/>
            </a:xfrm>
            <a:custGeom>
              <a:avLst/>
              <a:gdLst>
                <a:gd name="connsiteX0" fmla="*/ 0 w 1421738"/>
                <a:gd name="connsiteY0" fmla="*/ 0 h 272634"/>
                <a:gd name="connsiteX1" fmla="*/ 1421738 w 1421738"/>
                <a:gd name="connsiteY1" fmla="*/ 0 h 272634"/>
                <a:gd name="connsiteX2" fmla="*/ 1421738 w 1421738"/>
                <a:gd name="connsiteY2" fmla="*/ 272634 h 272634"/>
                <a:gd name="connsiteX3" fmla="*/ 0 w 1421738"/>
                <a:gd name="connsiteY3" fmla="*/ 272634 h 272634"/>
                <a:gd name="connsiteX4" fmla="*/ 0 w 1421738"/>
                <a:gd name="connsiteY4" fmla="*/ 0 h 272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738" h="272634">
                  <a:moveTo>
                    <a:pt x="0" y="0"/>
                  </a:moveTo>
                  <a:lnTo>
                    <a:pt x="1421738" y="0"/>
                  </a:lnTo>
                  <a:lnTo>
                    <a:pt x="1421738" y="272634"/>
                  </a:lnTo>
                  <a:lnTo>
                    <a:pt x="0" y="2726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marL="0" lvl="0" indent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100" kern="1200" dirty="0"/>
                <a:t>Coordinador del Comité</a:t>
              </a:r>
              <a:endParaRPr lang="es-MX" sz="1100" kern="1200" dirty="0"/>
            </a:p>
          </p:txBody>
        </p:sp>
      </p:grpSp>
      <p:sp>
        <p:nvSpPr>
          <p:cNvPr id="48" name="Forma libre: forma 47">
            <a:extLst>
              <a:ext uri="{FF2B5EF4-FFF2-40B4-BE49-F238E27FC236}">
                <a16:creationId xmlns:a16="http://schemas.microsoft.com/office/drawing/2014/main" id="{F7577165-CCD5-8A07-9E40-9FBEE7D92111}"/>
              </a:ext>
            </a:extLst>
          </p:cNvPr>
          <p:cNvSpPr/>
          <p:nvPr/>
        </p:nvSpPr>
        <p:spPr>
          <a:xfrm>
            <a:off x="3712617" y="3811547"/>
            <a:ext cx="1570226" cy="644277"/>
          </a:xfrm>
          <a:custGeom>
            <a:avLst/>
            <a:gdLst>
              <a:gd name="connsiteX0" fmla="*/ 0 w 1579709"/>
              <a:gd name="connsiteY0" fmla="*/ 0 h 817903"/>
              <a:gd name="connsiteX1" fmla="*/ 1579709 w 1579709"/>
              <a:gd name="connsiteY1" fmla="*/ 0 h 817903"/>
              <a:gd name="connsiteX2" fmla="*/ 1579709 w 1579709"/>
              <a:gd name="connsiteY2" fmla="*/ 817903 h 817903"/>
              <a:gd name="connsiteX3" fmla="*/ 0 w 1579709"/>
              <a:gd name="connsiteY3" fmla="*/ 817903 h 817903"/>
              <a:gd name="connsiteX4" fmla="*/ 0 w 1579709"/>
              <a:gd name="connsiteY4" fmla="*/ 0 h 81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9709" h="817903">
                <a:moveTo>
                  <a:pt x="0" y="0"/>
                </a:moveTo>
                <a:lnTo>
                  <a:pt x="1579709" y="0"/>
                </a:lnTo>
                <a:lnTo>
                  <a:pt x="1579709" y="817903"/>
                </a:lnTo>
                <a:lnTo>
                  <a:pt x="0" y="817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15415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kern="1200" dirty="0"/>
              <a:t>ISC Miriam Guadalupe López Sánchez</a:t>
            </a:r>
            <a:endParaRPr lang="es-MX" sz="1400" kern="1200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3F99245F-B2C1-348D-A903-14EDA4AFD31C}"/>
              </a:ext>
            </a:extLst>
          </p:cNvPr>
          <p:cNvSpPr/>
          <p:nvPr/>
        </p:nvSpPr>
        <p:spPr>
          <a:xfrm>
            <a:off x="4026662" y="4312651"/>
            <a:ext cx="1413203" cy="214758"/>
          </a:xfrm>
          <a:custGeom>
            <a:avLst/>
            <a:gdLst>
              <a:gd name="connsiteX0" fmla="*/ 0 w 1421738"/>
              <a:gd name="connsiteY0" fmla="*/ 0 h 272634"/>
              <a:gd name="connsiteX1" fmla="*/ 1421738 w 1421738"/>
              <a:gd name="connsiteY1" fmla="*/ 0 h 272634"/>
              <a:gd name="connsiteX2" fmla="*/ 1421738 w 1421738"/>
              <a:gd name="connsiteY2" fmla="*/ 272634 h 272634"/>
              <a:gd name="connsiteX3" fmla="*/ 0 w 1421738"/>
              <a:gd name="connsiteY3" fmla="*/ 272634 h 272634"/>
              <a:gd name="connsiteX4" fmla="*/ 0 w 1421738"/>
              <a:gd name="connsiteY4" fmla="*/ 0 h 27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738" h="272634">
                <a:moveTo>
                  <a:pt x="0" y="0"/>
                </a:moveTo>
                <a:lnTo>
                  <a:pt x="1421738" y="0"/>
                </a:lnTo>
                <a:lnTo>
                  <a:pt x="1421738" y="272634"/>
                </a:lnTo>
                <a:lnTo>
                  <a:pt x="0" y="2726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/>
              <a:t>Vocal</a:t>
            </a:r>
            <a:endParaRPr lang="es-MX" sz="1200" kern="1200" dirty="0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EBF0180A-A86A-FCAE-A0C6-63DA9119C23E}"/>
              </a:ext>
            </a:extLst>
          </p:cNvPr>
          <p:cNvSpPr/>
          <p:nvPr/>
        </p:nvSpPr>
        <p:spPr>
          <a:xfrm>
            <a:off x="3712617" y="5665466"/>
            <a:ext cx="1570226" cy="644277"/>
          </a:xfrm>
          <a:custGeom>
            <a:avLst/>
            <a:gdLst>
              <a:gd name="connsiteX0" fmla="*/ 0 w 1579709"/>
              <a:gd name="connsiteY0" fmla="*/ 0 h 817903"/>
              <a:gd name="connsiteX1" fmla="*/ 1579709 w 1579709"/>
              <a:gd name="connsiteY1" fmla="*/ 0 h 817903"/>
              <a:gd name="connsiteX2" fmla="*/ 1579709 w 1579709"/>
              <a:gd name="connsiteY2" fmla="*/ 817903 h 817903"/>
              <a:gd name="connsiteX3" fmla="*/ 0 w 1579709"/>
              <a:gd name="connsiteY3" fmla="*/ 817903 h 817903"/>
              <a:gd name="connsiteX4" fmla="*/ 0 w 1579709"/>
              <a:gd name="connsiteY4" fmla="*/ 0 h 81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9709" h="817903">
                <a:moveTo>
                  <a:pt x="0" y="0"/>
                </a:moveTo>
                <a:lnTo>
                  <a:pt x="1579709" y="0"/>
                </a:lnTo>
                <a:lnTo>
                  <a:pt x="1579709" y="817903"/>
                </a:lnTo>
                <a:lnTo>
                  <a:pt x="0" y="817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15415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kern="1200" dirty="0"/>
              <a:t>LC Aarón Escobedo Lomas</a:t>
            </a:r>
            <a:endParaRPr lang="es-MX" sz="1400" kern="1200" dirty="0"/>
          </a:p>
        </p:txBody>
      </p:sp>
      <p:sp>
        <p:nvSpPr>
          <p:cNvPr id="51" name="Forma libre: forma 50">
            <a:extLst>
              <a:ext uri="{FF2B5EF4-FFF2-40B4-BE49-F238E27FC236}">
                <a16:creationId xmlns:a16="http://schemas.microsoft.com/office/drawing/2014/main" id="{CB814726-5B74-0971-1B2C-157EDF7386B0}"/>
              </a:ext>
            </a:extLst>
          </p:cNvPr>
          <p:cNvSpPr/>
          <p:nvPr/>
        </p:nvSpPr>
        <p:spPr>
          <a:xfrm>
            <a:off x="4026662" y="6166570"/>
            <a:ext cx="1413203" cy="214758"/>
          </a:xfrm>
          <a:custGeom>
            <a:avLst/>
            <a:gdLst>
              <a:gd name="connsiteX0" fmla="*/ 0 w 1421738"/>
              <a:gd name="connsiteY0" fmla="*/ 0 h 272634"/>
              <a:gd name="connsiteX1" fmla="*/ 1421738 w 1421738"/>
              <a:gd name="connsiteY1" fmla="*/ 0 h 272634"/>
              <a:gd name="connsiteX2" fmla="*/ 1421738 w 1421738"/>
              <a:gd name="connsiteY2" fmla="*/ 272634 h 272634"/>
              <a:gd name="connsiteX3" fmla="*/ 0 w 1421738"/>
              <a:gd name="connsiteY3" fmla="*/ 272634 h 272634"/>
              <a:gd name="connsiteX4" fmla="*/ 0 w 1421738"/>
              <a:gd name="connsiteY4" fmla="*/ 0 h 27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738" h="272634">
                <a:moveTo>
                  <a:pt x="0" y="0"/>
                </a:moveTo>
                <a:lnTo>
                  <a:pt x="1421738" y="0"/>
                </a:lnTo>
                <a:lnTo>
                  <a:pt x="1421738" y="272634"/>
                </a:lnTo>
                <a:lnTo>
                  <a:pt x="0" y="2726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180" tIns="10795" rIns="43180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/>
              <a:t>Voca</a:t>
            </a:r>
            <a:r>
              <a:rPr lang="es-ES" sz="1400" kern="1200" dirty="0"/>
              <a:t>l</a:t>
            </a:r>
            <a:endParaRPr lang="es-MX" sz="1400" kern="1200" dirty="0"/>
          </a:p>
        </p:txBody>
      </p: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D4F03656-BC20-8092-E2F1-1965640B343A}"/>
              </a:ext>
            </a:extLst>
          </p:cNvPr>
          <p:cNvSpPr/>
          <p:nvPr/>
        </p:nvSpPr>
        <p:spPr>
          <a:xfrm>
            <a:off x="3707904" y="4741325"/>
            <a:ext cx="1570226" cy="644277"/>
          </a:xfrm>
          <a:custGeom>
            <a:avLst/>
            <a:gdLst>
              <a:gd name="connsiteX0" fmla="*/ 0 w 1579709"/>
              <a:gd name="connsiteY0" fmla="*/ 0 h 817903"/>
              <a:gd name="connsiteX1" fmla="*/ 1579709 w 1579709"/>
              <a:gd name="connsiteY1" fmla="*/ 0 h 817903"/>
              <a:gd name="connsiteX2" fmla="*/ 1579709 w 1579709"/>
              <a:gd name="connsiteY2" fmla="*/ 817903 h 817903"/>
              <a:gd name="connsiteX3" fmla="*/ 0 w 1579709"/>
              <a:gd name="connsiteY3" fmla="*/ 817903 h 817903"/>
              <a:gd name="connsiteX4" fmla="*/ 0 w 1579709"/>
              <a:gd name="connsiteY4" fmla="*/ 0 h 81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9709" h="817903">
                <a:moveTo>
                  <a:pt x="0" y="0"/>
                </a:moveTo>
                <a:lnTo>
                  <a:pt x="1579709" y="0"/>
                </a:lnTo>
                <a:lnTo>
                  <a:pt x="1579709" y="817903"/>
                </a:lnTo>
                <a:lnTo>
                  <a:pt x="0" y="8179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15415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kern="1200" dirty="0"/>
              <a:t>ISC Carlos </a:t>
            </a:r>
            <a:r>
              <a:rPr lang="es-ES" sz="1400" dirty="0"/>
              <a:t>Raymundo Salas Espino</a:t>
            </a:r>
            <a:endParaRPr lang="es-MX" sz="1400" kern="1200" dirty="0"/>
          </a:p>
        </p:txBody>
      </p:sp>
      <p:sp>
        <p:nvSpPr>
          <p:cNvPr id="53" name="Forma libre: forma 52">
            <a:extLst>
              <a:ext uri="{FF2B5EF4-FFF2-40B4-BE49-F238E27FC236}">
                <a16:creationId xmlns:a16="http://schemas.microsoft.com/office/drawing/2014/main" id="{8346B8E1-B8A7-55F8-E35C-E455E28AC57A}"/>
              </a:ext>
            </a:extLst>
          </p:cNvPr>
          <p:cNvSpPr/>
          <p:nvPr/>
        </p:nvSpPr>
        <p:spPr>
          <a:xfrm>
            <a:off x="4030828" y="5242429"/>
            <a:ext cx="1413203" cy="214758"/>
          </a:xfrm>
          <a:custGeom>
            <a:avLst/>
            <a:gdLst>
              <a:gd name="connsiteX0" fmla="*/ 0 w 1421738"/>
              <a:gd name="connsiteY0" fmla="*/ 0 h 272634"/>
              <a:gd name="connsiteX1" fmla="*/ 1421738 w 1421738"/>
              <a:gd name="connsiteY1" fmla="*/ 0 h 272634"/>
              <a:gd name="connsiteX2" fmla="*/ 1421738 w 1421738"/>
              <a:gd name="connsiteY2" fmla="*/ 272634 h 272634"/>
              <a:gd name="connsiteX3" fmla="*/ 0 w 1421738"/>
              <a:gd name="connsiteY3" fmla="*/ 272634 h 272634"/>
              <a:gd name="connsiteX4" fmla="*/ 0 w 1421738"/>
              <a:gd name="connsiteY4" fmla="*/ 0 h 27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738" h="272634">
                <a:moveTo>
                  <a:pt x="0" y="0"/>
                </a:moveTo>
                <a:lnTo>
                  <a:pt x="1421738" y="0"/>
                </a:lnTo>
                <a:lnTo>
                  <a:pt x="1421738" y="272634"/>
                </a:lnTo>
                <a:lnTo>
                  <a:pt x="0" y="2726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/>
              <a:t>Vocal</a:t>
            </a:r>
            <a:endParaRPr lang="es-MX" sz="1200" kern="1200" dirty="0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B08428FE-6A7E-99FD-C3FA-64DC6CB80454}"/>
              </a:ext>
            </a:extLst>
          </p:cNvPr>
          <p:cNvCxnSpPr>
            <a:cxnSpLocks/>
          </p:cNvCxnSpPr>
          <p:nvPr/>
        </p:nvCxnSpPr>
        <p:spPr>
          <a:xfrm>
            <a:off x="4493016" y="3573016"/>
            <a:ext cx="0" cy="1665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629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63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Organigrama con nombres y cargos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Alejandro González de Santiago</dc:creator>
  <cp:lastModifiedBy>Fidel Saucedo Ramírez</cp:lastModifiedBy>
  <cp:revision>50</cp:revision>
  <cp:lastPrinted>2023-03-03T23:33:23Z</cp:lastPrinted>
  <dcterms:created xsi:type="dcterms:W3CDTF">2022-04-22T17:14:33Z</dcterms:created>
  <dcterms:modified xsi:type="dcterms:W3CDTF">2023-03-16T21:27:12Z</dcterms:modified>
</cp:coreProperties>
</file>